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21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1537" autoAdjust="0"/>
  </p:normalViewPr>
  <p:slideViewPr>
    <p:cSldViewPr snapToGrid="0" snapToObjects="1">
      <p:cViewPr varScale="1">
        <p:scale>
          <a:sx n="77" d="100"/>
          <a:sy n="77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4B0E-2F0F-8541-8CD3-C6BD16945D64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C216-EB53-EF4E-9B76-26D96F5047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3" Type="http://schemas.openxmlformats.org/officeDocument/2006/relationships/hyperlink" Target="https://www.facebook.com/groups/19857385871/" TargetMode="Externa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uicmaphs.weebly.com site:</a:t>
            </a:r>
          </a:p>
          <a:p>
            <a:endParaRPr lang="en-US" dirty="0" smtClean="0"/>
          </a:p>
          <a:p>
            <a:r>
              <a:rPr lang="en-US" dirty="0" smtClean="0"/>
              <a:t>Check out the</a:t>
            </a:r>
            <a:r>
              <a:rPr lang="en-US" baseline="0" dirty="0" smtClean="0"/>
              <a:t> site for upcoming events, due dates, requirements, event dates and times, meeting times and rooms, minutes,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Twitter site:</a:t>
            </a:r>
          </a:p>
          <a:p>
            <a:endParaRPr lang="en-US" baseline="0" dirty="0" smtClean="0"/>
          </a:p>
          <a:p>
            <a:r>
              <a:rPr lang="en-US" dirty="0" smtClean="0"/>
              <a:t>Anyone</a:t>
            </a:r>
            <a:r>
              <a:rPr lang="en-US" baseline="0" dirty="0" smtClean="0"/>
              <a:t> who has a twitter, follow us so that you are up-to-date on events and times, especially if anything changes, instead of looking at your emails you can get a tweet to your cell phone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Collegiate link site: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UIC org site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Facebook group: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Join our fb site by searching 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MAPS [Minority Association of Pre-Health Students] @UIC</a:t>
            </a:r>
            <a:endParaRPr lang="en-US" sz="12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4C216-EB53-EF4E-9B76-26D96F5047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4C216-EB53-EF4E-9B76-26D96F5047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4C216-EB53-EF4E-9B76-26D96F50476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6D98E98-2D6D-EC48-BE1E-7BF49BB02259}" type="datetimeFigureOut">
              <a:rPr lang="en-US" smtClean="0"/>
              <a:pPr/>
              <a:t>1/23/12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7B06523-711B-8441-B65A-E61BC43FA4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hyperlink" Target="mailto:uicmaphs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uicmaphs.weebly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facebook.com/group.php?gid=1985738587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uicmaphs.weebly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witter.com/uicmaphs" TargetMode="External"/><Relationship Id="rId3" Type="http://schemas.openxmlformats.org/officeDocument/2006/relationships/hyperlink" Target="https://uic.collegiatelink.net/organization/minorityassociationofprehealthstud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M.A.P.H.S. 1</a:t>
            </a:r>
            <a:r>
              <a:rPr lang="en-US" baseline="30000" dirty="0" smtClean="0"/>
              <a:t>st</a:t>
            </a:r>
            <a:r>
              <a:rPr lang="en-US" dirty="0" smtClean="0"/>
              <a:t> General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January 23</a:t>
            </a:r>
            <a:r>
              <a:rPr lang="en-US" baseline="30000" dirty="0" smtClean="0"/>
              <a:t>rd</a:t>
            </a:r>
            <a:r>
              <a:rPr lang="en-US" dirty="0" smtClean="0"/>
              <a:t>, 2012</a:t>
            </a:r>
          </a:p>
          <a:p>
            <a:r>
              <a:rPr lang="en-US" dirty="0" smtClean="0"/>
              <a:t>430pm-530pm</a:t>
            </a:r>
          </a:p>
          <a:p>
            <a:r>
              <a:rPr lang="en-US" dirty="0" smtClean="0"/>
              <a:t>WHITE OAK ROOM SCE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Knight Rape Awareness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076" y="1797538"/>
            <a:ext cx="8577386" cy="5060462"/>
          </a:xfrm>
        </p:spPr>
        <p:txBody>
          <a:bodyPr>
            <a:normAutofit/>
          </a:bodyPr>
          <a:lstStyle/>
          <a:p>
            <a:r>
              <a:rPr lang="en-US" dirty="0" smtClean="0"/>
              <a:t>The men that compete to be crowned the Good Knight are great examples of the men that people should surround themselves with to lead safer lifestyles. </a:t>
            </a:r>
          </a:p>
          <a:p>
            <a:r>
              <a:rPr lang="en-US" dirty="0" smtClean="0"/>
              <a:t>We also include talent such as singers, dancers, poets, and more to show that the community around us supports these victims. </a:t>
            </a:r>
          </a:p>
          <a:p>
            <a:r>
              <a:rPr lang="en-US" dirty="0" smtClean="0"/>
              <a:t>So if you or anyone you know would be a great candidate or act in the show, let them know about auditions this week! It's an amazing cause to support and we hope that you'll take part this year!</a:t>
            </a:r>
          </a:p>
          <a:p>
            <a:pPr lvl="4">
              <a:buNone/>
            </a:pPr>
            <a:r>
              <a:rPr lang="en-US" sz="2400" dirty="0" smtClean="0"/>
              <a:t>			-Christina Ola (Cola2@uic.edu)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Shamrock 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TBA</a:t>
            </a:r>
          </a:p>
          <a:p>
            <a:r>
              <a:rPr lang="en-US" dirty="0" smtClean="0"/>
              <a:t>Feel free to do the run! Hurry up and sign up because there are a limited amount of spots!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Sales!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alisto MT (Body)"/>
                <a:cs typeface="Calisto MT (Body)"/>
              </a:rPr>
              <a:t>It’s mandatory that you bake for one and attend one!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Sales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562231"/>
          </a:xfrm>
        </p:spPr>
        <p:txBody>
          <a:bodyPr>
            <a:normAutofit/>
          </a:bodyPr>
          <a:lstStyle/>
          <a:p>
            <a:r>
              <a:rPr lang="en-US" dirty="0" smtClean="0"/>
              <a:t>February: TBA</a:t>
            </a:r>
          </a:p>
          <a:p>
            <a:r>
              <a:rPr lang="en-US" dirty="0" smtClean="0"/>
              <a:t>Thursday, March 15</a:t>
            </a:r>
            <a:r>
              <a:rPr lang="en-US" baseline="30000" dirty="0" smtClean="0"/>
              <a:t>th</a:t>
            </a:r>
            <a:r>
              <a:rPr lang="en-US" dirty="0" smtClean="0"/>
              <a:t>, 2012 (St. Patrick’s Themed!)</a:t>
            </a:r>
          </a:p>
          <a:p>
            <a:pPr lvl="1"/>
            <a:r>
              <a:rPr lang="en-US" dirty="0" smtClean="0"/>
              <a:t>Where: SCE LINK (between Dunkin Donuts and Monty Lounge)</a:t>
            </a:r>
          </a:p>
          <a:p>
            <a:pPr lvl="1"/>
            <a:r>
              <a:rPr lang="en-US" dirty="0" smtClean="0"/>
              <a:t>Time: 1-5pm</a:t>
            </a:r>
          </a:p>
          <a:p>
            <a:r>
              <a:rPr lang="en-US" dirty="0" smtClean="0"/>
              <a:t>Tuesday, April 10</a:t>
            </a:r>
            <a:r>
              <a:rPr lang="en-US" baseline="30000" dirty="0" smtClean="0"/>
              <a:t>th</a:t>
            </a:r>
            <a:r>
              <a:rPr lang="en-US" dirty="0" smtClean="0"/>
              <a:t>, 2012 (Easter Themed!)</a:t>
            </a:r>
          </a:p>
          <a:p>
            <a:pPr lvl="1"/>
            <a:r>
              <a:rPr lang="en-US" dirty="0" smtClean="0"/>
              <a:t>Where: SCE LINK (between Dunkin Donuts and Monty Lounge)</a:t>
            </a:r>
          </a:p>
          <a:p>
            <a:pPr lvl="1"/>
            <a:r>
              <a:rPr lang="en-US" dirty="0" smtClean="0"/>
              <a:t>Time: 1-5pm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 and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Monday, February 6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lvl="1"/>
            <a:r>
              <a:rPr lang="en-US" dirty="0" smtClean="0"/>
              <a:t>SCE 605</a:t>
            </a:r>
          </a:p>
          <a:p>
            <a:pPr lvl="1"/>
            <a:r>
              <a:rPr lang="en-US" dirty="0" smtClean="0"/>
              <a:t>At 4:30-5:30pm</a:t>
            </a:r>
          </a:p>
          <a:p>
            <a:pPr lvl="1"/>
            <a:r>
              <a:rPr lang="en-US" dirty="0" smtClean="0"/>
              <a:t>Topic/Speaker: Pharmacy-Leah Banks</a:t>
            </a:r>
          </a:p>
          <a:p>
            <a:r>
              <a:rPr lang="en-US" dirty="0" smtClean="0"/>
              <a:t>Monday, March 5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lvl="1"/>
            <a:r>
              <a:rPr lang="en-US" dirty="0" smtClean="0"/>
              <a:t>SCE 605</a:t>
            </a:r>
          </a:p>
          <a:p>
            <a:pPr lvl="1"/>
            <a:r>
              <a:rPr lang="en-US" dirty="0" smtClean="0"/>
              <a:t>At 4:30-5:30pm</a:t>
            </a:r>
          </a:p>
          <a:p>
            <a:pPr lvl="1"/>
            <a:r>
              <a:rPr lang="en-US" dirty="0" smtClean="0"/>
              <a:t>Topic/Speaker: Medicine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467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We’re having a food drive this semester!</a:t>
            </a:r>
          </a:p>
          <a:p>
            <a:r>
              <a:rPr lang="en-US" dirty="0" smtClean="0"/>
              <a:t>Please bring canned goods to every meeting, whatever you can bring will help! </a:t>
            </a:r>
          </a:p>
          <a:p>
            <a:r>
              <a:rPr lang="en-US" dirty="0" smtClean="0"/>
              <a:t>Our goal is to help the less fortunate. </a:t>
            </a:r>
          </a:p>
          <a:p>
            <a:r>
              <a:rPr lang="en-US" dirty="0" smtClean="0"/>
              <a:t>Canned goods will be collected at the end of every meeting, or contact us to pick them up if you have a lot!</a:t>
            </a:r>
          </a:p>
          <a:p>
            <a:r>
              <a:rPr lang="en-US" dirty="0" smtClean="0"/>
              <a:t>Please pass the word around to your other student organizations!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Person (in MAPHS) who collects the most cans gets a $25 gift card to Target!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Pre-Med Students (and others interested)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Important!!</a:t>
            </a:r>
          </a:p>
          <a:p>
            <a:r>
              <a:rPr lang="en-US" dirty="0" smtClean="0"/>
              <a:t>Please make sure that you put your email on the sign-in sheet!</a:t>
            </a:r>
          </a:p>
          <a:p>
            <a:r>
              <a:rPr lang="en-US" dirty="0" smtClean="0"/>
              <a:t>SNMA (Student National Medical Association) wants to talk to you!</a:t>
            </a:r>
          </a:p>
          <a:p>
            <a:r>
              <a:rPr lang="en-US" dirty="0" smtClean="0"/>
              <a:t>We have been talking to representatives from SNMA and they will be coming for a future meeting!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Contact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onto the </a:t>
            </a:r>
            <a:r>
              <a:rPr lang="en-US" dirty="0" smtClean="0">
                <a:hlinkClick r:id="rId3"/>
              </a:rPr>
              <a:t>www.uicmaphs.weebly.com</a:t>
            </a:r>
            <a:r>
              <a:rPr lang="en-US" dirty="0" smtClean="0"/>
              <a:t> website, there is a section where you can give us comments, concerns, suggestions, etc.</a:t>
            </a:r>
          </a:p>
          <a:p>
            <a:r>
              <a:rPr lang="en-US" dirty="0" smtClean="0"/>
              <a:t>Email us at </a:t>
            </a:r>
            <a:r>
              <a:rPr lang="en-US" dirty="0" smtClean="0">
                <a:hlinkClick r:id="rId4"/>
              </a:rPr>
              <a:t>uicmaphs@gmail.com</a:t>
            </a:r>
            <a:r>
              <a:rPr lang="en-US" dirty="0" smtClean="0"/>
              <a:t> or feel free to email us through the collegiate link website</a:t>
            </a:r>
          </a:p>
          <a:p>
            <a:r>
              <a:rPr lang="en-US" dirty="0" smtClean="0"/>
              <a:t>Tweet us</a:t>
            </a:r>
          </a:p>
          <a:p>
            <a:r>
              <a:rPr lang="en-US" dirty="0" smtClean="0"/>
              <a:t>Text/email us—We’re here to help YOU</a:t>
            </a:r>
          </a:p>
          <a:p>
            <a:r>
              <a:rPr lang="en-US" dirty="0" smtClean="0"/>
              <a:t>Facebook Group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11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Elections for next year’s executive board is coming up at our 2</a:t>
            </a:r>
            <a:r>
              <a:rPr lang="en-US" baseline="30000" dirty="0" smtClean="0"/>
              <a:t>nd</a:t>
            </a:r>
            <a:r>
              <a:rPr lang="en-US" dirty="0" smtClean="0"/>
              <a:t> to last meeting! For those of you interested more info to come!</a:t>
            </a:r>
          </a:p>
          <a:p>
            <a:r>
              <a:rPr lang="en-US" dirty="0" smtClean="0"/>
              <a:t>Ideas are always accepted and appreciated, so tell us your ideas!</a:t>
            </a:r>
          </a:p>
          <a:p>
            <a:r>
              <a:rPr lang="en-US" dirty="0" smtClean="0"/>
              <a:t>KAPLAN tests, need information? Let us know and we’ll get you that information!</a:t>
            </a:r>
          </a:p>
          <a:p>
            <a:r>
              <a:rPr lang="en-US" dirty="0" smtClean="0"/>
              <a:t>Pharmacy speaker coming to the next meeting, please have 2-3 questions to ask her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Canned food for the food drive!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at the next meeting! Sorry we all couldn’t be there!</a:t>
            </a:r>
            <a:endParaRPr lang="en-US" dirty="0"/>
          </a:p>
        </p:txBody>
      </p:sp>
      <p:pic>
        <p:nvPicPr>
          <p:cNvPr id="9" name="Picture Placeholder 8" descr="294100_10150330047735875_501860874_8314447_2028303523_n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-48713" b="-48713"/>
          <a:stretch>
            <a:fillRect/>
          </a:stretch>
        </p:blipFill>
        <p:spPr>
          <a:xfrm rot="21254634">
            <a:off x="2156590" y="740844"/>
            <a:ext cx="1343391" cy="1664208"/>
          </a:xfrm>
        </p:spPr>
      </p:pic>
      <p:pic>
        <p:nvPicPr>
          <p:cNvPr id="11" name="Picture Placeholder 10" descr="n32815819_35923906_2563679.jpg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-49924" b="-49924"/>
          <a:stretch>
            <a:fillRect/>
          </a:stretch>
        </p:blipFill>
        <p:spPr/>
      </p:pic>
      <p:pic>
        <p:nvPicPr>
          <p:cNvPr id="10" name="Picture Placeholder 9" descr="312932_161048593991581_100002593245838_282328_1960584625_n.jpg"/>
          <p:cNvPicPr>
            <a:picLocks noGrp="1" noChangeAspect="1"/>
          </p:cNvPicPr>
          <p:nvPr>
            <p:ph type="pic" idx="17"/>
          </p:nvPr>
        </p:nvPicPr>
        <p:blipFill>
          <a:blip r:embed="rId4"/>
          <a:srcRect t="-39201" b="-3920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SEMESTER 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E-Board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659923"/>
          </a:xfrm>
        </p:spPr>
        <p:txBody>
          <a:bodyPr>
            <a:normAutofit/>
          </a:bodyPr>
          <a:lstStyle/>
          <a:p>
            <a:r>
              <a:rPr lang="en-US" b="1" dirty="0" smtClean="0"/>
              <a:t>President: </a:t>
            </a:r>
            <a:r>
              <a:rPr lang="en-US" dirty="0" smtClean="0"/>
              <a:t>Samra Mahdi </a:t>
            </a:r>
          </a:p>
          <a:p>
            <a:r>
              <a:rPr lang="en-US" b="1" dirty="0" smtClean="0"/>
              <a:t>Vice President: </a:t>
            </a:r>
            <a:r>
              <a:rPr lang="en-US" dirty="0" smtClean="0"/>
              <a:t>Allan Ho </a:t>
            </a:r>
          </a:p>
          <a:p>
            <a:r>
              <a:rPr lang="en-US" b="1" dirty="0" smtClean="0"/>
              <a:t>Treasurer: </a:t>
            </a:r>
            <a:r>
              <a:rPr lang="en-US" dirty="0" smtClean="0"/>
              <a:t>Soo Ko </a:t>
            </a:r>
          </a:p>
          <a:p>
            <a:r>
              <a:rPr lang="en-US" b="1" dirty="0" smtClean="0"/>
              <a:t>Secretary: </a:t>
            </a:r>
            <a:r>
              <a:rPr lang="en-US" dirty="0" smtClean="0"/>
              <a:t>Huong Le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Public Relations Officer: </a:t>
            </a:r>
            <a:r>
              <a:rPr lang="en-US" dirty="0" smtClean="0"/>
              <a:t>Aprille Banchoencharoensuk </a:t>
            </a:r>
          </a:p>
          <a:p>
            <a:r>
              <a:rPr lang="en-US" b="1" dirty="0" smtClean="0"/>
              <a:t>Volunteer Coordinators: </a:t>
            </a:r>
            <a:r>
              <a:rPr lang="en-US" dirty="0" smtClean="0"/>
              <a:t>Jaimie Del Rosario and Jasmine Hill </a:t>
            </a:r>
          </a:p>
          <a:p>
            <a:r>
              <a:rPr lang="en-US" b="1" dirty="0" smtClean="0"/>
              <a:t>MAPHS Liaison:</a:t>
            </a:r>
            <a:r>
              <a:rPr lang="en-US" dirty="0" smtClean="0"/>
              <a:t> Steven 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out the application, fill it out and turn it in at the end of the meeting</a:t>
            </a:r>
          </a:p>
          <a:p>
            <a:r>
              <a:rPr lang="en-US" dirty="0" smtClean="0"/>
              <a:t>Fees: $10 ($15 after February 6</a:t>
            </a:r>
            <a:r>
              <a:rPr lang="en-US" baseline="30000" dirty="0" smtClean="0"/>
              <a:t>th</a:t>
            </a:r>
            <a:r>
              <a:rPr lang="en-US" dirty="0" smtClean="0"/>
              <a:t>, 2012)</a:t>
            </a:r>
          </a:p>
          <a:p>
            <a:r>
              <a:rPr lang="en-US" dirty="0" smtClean="0"/>
              <a:t>Must attend 4+ meetings</a:t>
            </a:r>
          </a:p>
          <a:p>
            <a:r>
              <a:rPr lang="en-US" dirty="0" smtClean="0"/>
              <a:t>Volunteer at 3+ events</a:t>
            </a:r>
          </a:p>
          <a:p>
            <a:r>
              <a:rPr lang="en-US" dirty="0" smtClean="0"/>
              <a:t>Attend 1+ Bake Sales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Fees: $10 (each semester) DUE: February 6</a:t>
            </a:r>
            <a:r>
              <a:rPr lang="en-US" baseline="30000" dirty="0" smtClean="0"/>
              <a:t>th</a:t>
            </a:r>
            <a:r>
              <a:rPr lang="en-US" dirty="0" smtClean="0"/>
              <a:t>, 2012 </a:t>
            </a:r>
          </a:p>
          <a:p>
            <a:r>
              <a:rPr lang="en-US" dirty="0" smtClean="0"/>
              <a:t>Check with Huong on your member status (she has a spreadsheet with all the events you’ve attended—emailed at the end of last semester)</a:t>
            </a:r>
          </a:p>
          <a:p>
            <a:r>
              <a:rPr lang="en-US" dirty="0" smtClean="0"/>
              <a:t>If you DID NOT pick up your shirt last semester, they will be at the next meeting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our websites!!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3"/>
              </a:rPr>
              <a:t>http://uicmaphs.weebly.com/</a:t>
            </a:r>
            <a:endParaRPr lang="en-US" dirty="0" smtClean="0"/>
          </a:p>
          <a:p>
            <a:pPr lvl="2"/>
            <a:r>
              <a:rPr lang="en-US" dirty="0" smtClean="0"/>
              <a:t>Check out the site for upcoming event dates, requirements, minutes, etc. </a:t>
            </a:r>
          </a:p>
          <a:p>
            <a:pPr lvl="1"/>
            <a:r>
              <a:rPr lang="en-US" dirty="0" smtClean="0">
                <a:hlinkClick r:id="rId4"/>
              </a:rPr>
              <a:t>http://www.facebook.com/group.php?gid=19857385871</a:t>
            </a:r>
            <a:endParaRPr lang="en-US" dirty="0" smtClean="0"/>
          </a:p>
          <a:p>
            <a:pPr lvl="2"/>
            <a:r>
              <a:rPr lang="en-US" dirty="0" smtClean="0"/>
              <a:t>Join our Facebook group if you haven’t already done so by searching: “MAPS [Minority Association of Pre-Health Students] @UIC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spcAft>
                <a:spcPts val="2000"/>
              </a:spcAft>
              <a:buClrTx/>
            </a:pPr>
            <a:r>
              <a:rPr lang="en-US" dirty="0" smtClean="0">
                <a:hlinkClick r:id="rId2"/>
              </a:rPr>
              <a:t>http://twitter.com/uicmaphs</a:t>
            </a:r>
            <a:endParaRPr lang="en-US" dirty="0" smtClean="0"/>
          </a:p>
          <a:p>
            <a:pPr marL="914400" lvl="2">
              <a:spcAft>
                <a:spcPts val="2000"/>
              </a:spcAft>
            </a:pPr>
            <a:r>
              <a:rPr lang="en-US" dirty="0" smtClean="0"/>
              <a:t>Follow us on twitter, get up to date info, alerts you where the meetings are, what we will talk about and facts of the day</a:t>
            </a:r>
          </a:p>
          <a:p>
            <a:pPr marL="457200" lvl="1">
              <a:spcAft>
                <a:spcPts val="2000"/>
              </a:spcAft>
              <a:buClrTx/>
            </a:pPr>
            <a:r>
              <a:rPr lang="en-US" dirty="0" smtClean="0">
                <a:hlinkClick r:id="rId3"/>
              </a:rPr>
              <a:t>https://uic.collegiatelink.net/organization/minorityassociationofprehealthstudents</a:t>
            </a:r>
            <a:endParaRPr lang="en-US" dirty="0" smtClean="0"/>
          </a:p>
          <a:p>
            <a:pPr marL="914400" lvl="2">
              <a:spcAft>
                <a:spcPts val="2000"/>
              </a:spcAft>
            </a:pPr>
            <a:r>
              <a:rPr lang="en-US" dirty="0" smtClean="0"/>
              <a:t>Our UIC org website, has the main roster, and a way where you can email the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Knight Rape Awareness-Audition!</a:t>
            </a:r>
          </a:p>
          <a:p>
            <a:r>
              <a:rPr lang="en-US" dirty="0" smtClean="0"/>
              <a:t>Shamrock Shuffle-TBA</a:t>
            </a:r>
          </a:p>
          <a:p>
            <a:r>
              <a:rPr lang="en-US" dirty="0" smtClean="0"/>
              <a:t>Bake Sale</a:t>
            </a:r>
          </a:p>
          <a:p>
            <a:r>
              <a:rPr lang="en-US" dirty="0" smtClean="0"/>
              <a:t>Meetings/Speakers</a:t>
            </a:r>
          </a:p>
          <a:p>
            <a:r>
              <a:rPr lang="en-US" dirty="0" smtClean="0"/>
              <a:t>Food Drive!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Knight Rape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" y="1905000"/>
            <a:ext cx="853830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Hosted by OBDC and NLVS</a:t>
            </a:r>
          </a:p>
          <a:p>
            <a:r>
              <a:rPr lang="en-US" dirty="0" smtClean="0"/>
              <a:t>Good Knight is a Man Pageant and Variety show to help raise awareness and funds for rape victims.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Auditions for Good Knight start TOMORROW Tuesday, January 24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5-7pm in the Cardinal Room and/or THIS FRIDAY, January 27th, 5-7PM Room 610 of SCE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GUYS should tryout! It’s for a good cause and it’s a way to showcase your talent! The Good Knight Auditions page will be posted on our Facebook page for those of you who want to tryout!!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157</TotalTime>
  <Words>1145</Words>
  <Application>Microsoft Macintosh PowerPoint</Application>
  <PresentationFormat>On-screen Show (4:3)</PresentationFormat>
  <Paragraphs>116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M.A.P.H.S. 1st General Meeting</vt:lpstr>
      <vt:lpstr>WELCOME BACK!</vt:lpstr>
      <vt:lpstr>Our E-Board</vt:lpstr>
      <vt:lpstr>Newbies!</vt:lpstr>
      <vt:lpstr>Oldies!</vt:lpstr>
      <vt:lpstr>Check out our websites!!</vt:lpstr>
      <vt:lpstr>Websites Continued</vt:lpstr>
      <vt:lpstr>Upcoming Events</vt:lpstr>
      <vt:lpstr>Good Knight Rape Awareness</vt:lpstr>
      <vt:lpstr>Good Knight Rape Awareness</vt:lpstr>
      <vt:lpstr>Shamrock Shuffle</vt:lpstr>
      <vt:lpstr>Bake Sales!</vt:lpstr>
      <vt:lpstr>Bake Sales Continued</vt:lpstr>
      <vt:lpstr>Future Meetings and Speakers</vt:lpstr>
      <vt:lpstr>Food Drive</vt:lpstr>
      <vt:lpstr>Pre-Med Students (and others interested)</vt:lpstr>
      <vt:lpstr>How to Contact us?</vt:lpstr>
      <vt:lpstr>Keep in mind</vt:lpstr>
      <vt:lpstr>Thank You For Coming!</vt:lpstr>
    </vt:vector>
  </TitlesOfParts>
  <Company>University of Illinois at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M.A.P.H.S. 1st General Meeting</dc:title>
  <dc:creator>Samra Mahdi</dc:creator>
  <cp:lastModifiedBy>Samra Mahdi</cp:lastModifiedBy>
  <cp:revision>10</cp:revision>
  <dcterms:created xsi:type="dcterms:W3CDTF">2012-01-23T19:10:35Z</dcterms:created>
  <dcterms:modified xsi:type="dcterms:W3CDTF">2012-01-23T19:12:33Z</dcterms:modified>
</cp:coreProperties>
</file>